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6" r:id="rId4"/>
    <p:sldId id="261" r:id="rId5"/>
    <p:sldId id="258" r:id="rId6"/>
    <p:sldId id="278" r:id="rId7"/>
    <p:sldId id="285" r:id="rId8"/>
    <p:sldId id="262" r:id="rId9"/>
    <p:sldId id="270" r:id="rId10"/>
    <p:sldId id="282" r:id="rId11"/>
    <p:sldId id="266" r:id="rId12"/>
    <p:sldId id="269" r:id="rId13"/>
    <p:sldId id="268" r:id="rId14"/>
    <p:sldId id="275" r:id="rId15"/>
    <p:sldId id="259" r:id="rId16"/>
    <p:sldId id="263" r:id="rId17"/>
    <p:sldId id="280" r:id="rId18"/>
    <p:sldId id="271" r:id="rId19"/>
    <p:sldId id="283" r:id="rId20"/>
    <p:sldId id="273" r:id="rId21"/>
    <p:sldId id="279" r:id="rId22"/>
    <p:sldId id="284" r:id="rId23"/>
    <p:sldId id="292" r:id="rId24"/>
    <p:sldId id="287" r:id="rId25"/>
    <p:sldId id="274" r:id="rId26"/>
    <p:sldId id="26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61"/>
            <p14:sldId id="258"/>
            <p14:sldId id="278"/>
            <p14:sldId id="285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80"/>
            <p14:sldId id="271"/>
            <p14:sldId id="283"/>
          </p14:sldIdLst>
        </p14:section>
        <p14:section name="Two layer stratification" id="{7A77170F-F4A1-4606-81FC-41D8774A915A}">
          <p14:sldIdLst>
            <p14:sldId id="273"/>
            <p14:sldId id="279"/>
          </p14:sldIdLst>
        </p14:section>
        <p14:section name="Zinc battery" id="{816F3E34-2DE6-45EE-8AEC-0BDD91162B18}">
          <p14:sldIdLst>
            <p14:sldId id="284"/>
            <p14:sldId id="292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28.07.2021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28.07.2021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28.07.2021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28.07.2021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28.07.2021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28.07.2021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28.07.2021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28.07.2021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26.07.2021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0065BD"/>
                </a:solidFill>
              </a:rPr>
              <a:t>Manual 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DE0321-D0F4-4853-AA64-26782DFA3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06" y="2381469"/>
            <a:ext cx="9871788" cy="29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Reduction of production steps can lead to lower prices and broader applications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D59B31-4387-4C4C-9C80-9EDF80BFD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7996" y="2646353"/>
            <a:ext cx="3696008" cy="320772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C84809-76F3-4568-8CC4-731FE619931A}"/>
              </a:ext>
            </a:extLst>
          </p:cNvPr>
          <p:cNvCxnSpPr>
            <a:cxnSpLocks/>
          </p:cNvCxnSpPr>
          <p:nvPr/>
        </p:nvCxnSpPr>
        <p:spPr>
          <a:xfrm flipH="1">
            <a:off x="6509857" y="4952786"/>
            <a:ext cx="1761688" cy="327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E51AD2-04F9-4DFC-9F5C-E8D52F29C4F8}"/>
              </a:ext>
            </a:extLst>
          </p:cNvPr>
          <p:cNvSpPr txBox="1"/>
          <p:nvPr/>
        </p:nvSpPr>
        <p:spPr>
          <a:xfrm>
            <a:off x="8271545" y="4572070"/>
            <a:ext cx="48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2289655"/>
          </a:xfrm>
        </p:spPr>
        <p:txBody>
          <a:bodyPr>
            <a:normAutofit/>
          </a:bodyPr>
          <a:lstStyle/>
          <a:p>
            <a:r>
              <a:rPr lang="en-US" dirty="0"/>
              <a:t>Try the stratification using a zinc substrate as anode and Zinc Chloride as conducting salt</a:t>
            </a:r>
          </a:p>
          <a:p>
            <a:r>
              <a:rPr lang="en-US" dirty="0"/>
              <a:t>Possible 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6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de-DE" dirty="0"/>
              <a:t>↯ </a:t>
            </a: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154" y="3620206"/>
            <a:ext cx="6671692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/>
              <a:t>…?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Goal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512" y="4099770"/>
            <a:ext cx="3152162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Goal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Material Focus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9DC564B-D537-42B2-A747-6BD273A0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34" y="1571544"/>
            <a:ext cx="10067731" cy="46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Oxidation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+ Very fast and easy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Many error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(soaking into PANI, dirt on surface,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a successful stratification:</a:t>
            </a:r>
            <a:br>
              <a:rPr lang="en-US" dirty="0"/>
            </a:br>
            <a:r>
              <a:rPr lang="en-US" dirty="0"/>
              <a:t>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Breitbild</PresentationFormat>
  <Paragraphs>155</Paragraphs>
  <Slides>26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Possible Steps</vt:lpstr>
      <vt:lpstr>Material Focus</vt:lpstr>
      <vt:lpstr>Polyaniline Reduction / Oxidation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Solvability experiments</vt:lpstr>
      <vt:lpstr>Manual Battery</vt:lpstr>
      <vt:lpstr>Manual Battery</vt:lpstr>
      <vt:lpstr>Manual Battery</vt:lpstr>
      <vt:lpstr>Manual Battery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158</cp:revision>
  <dcterms:created xsi:type="dcterms:W3CDTF">2021-06-18T09:08:27Z</dcterms:created>
  <dcterms:modified xsi:type="dcterms:W3CDTF">2021-07-28T20:36:00Z</dcterms:modified>
</cp:coreProperties>
</file>